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A2AD9-F3B5-4908-90AE-6F33F107959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640B2B-788C-4891-AA2A-58092CE05E78}">
      <dgm:prSet/>
      <dgm:spPr/>
      <dgm:t>
        <a:bodyPr/>
        <a:lstStyle/>
        <a:p>
          <a:r>
            <a:rPr lang="en-US" dirty="0"/>
            <a:t>1</a:t>
          </a:r>
          <a:r>
            <a:rPr lang="ko-KR" dirty="0"/>
            <a:t>주차 </a:t>
          </a:r>
          <a:r>
            <a:rPr lang="en-US" dirty="0"/>
            <a:t>– </a:t>
          </a:r>
          <a:r>
            <a:rPr lang="ko-KR" altLang="en-US" dirty="0"/>
            <a:t>개발에 필요한 </a:t>
          </a:r>
          <a:r>
            <a:rPr lang="ko-KR" dirty="0"/>
            <a:t>리소스</a:t>
          </a:r>
          <a:r>
            <a:rPr lang="en-US" altLang="ko-KR" dirty="0"/>
            <a:t> </a:t>
          </a:r>
          <a:r>
            <a:rPr lang="ko-KR" altLang="en-US" dirty="0"/>
            <a:t>분리</a:t>
          </a:r>
          <a:r>
            <a:rPr lang="en-US" dirty="0"/>
            <a:t>(</a:t>
          </a:r>
          <a:r>
            <a:rPr lang="ko-KR" dirty="0"/>
            <a:t>게임마당 리소스</a:t>
          </a:r>
          <a:r>
            <a:rPr lang="en-US" dirty="0"/>
            <a:t>)</a:t>
          </a:r>
        </a:p>
      </dgm:t>
    </dgm:pt>
    <dgm:pt modelId="{867A962F-19A9-47DB-9573-0FF192FD2FB5}" type="parTrans" cxnId="{66620E4A-80CD-430B-85FB-CE08B3C08C9F}">
      <dgm:prSet/>
      <dgm:spPr/>
      <dgm:t>
        <a:bodyPr/>
        <a:lstStyle/>
        <a:p>
          <a:endParaRPr lang="en-US"/>
        </a:p>
      </dgm:t>
    </dgm:pt>
    <dgm:pt modelId="{90F43644-9A17-491F-A1CD-5962480DDB5B}" type="sibTrans" cxnId="{66620E4A-80CD-430B-85FB-CE08B3C08C9F}">
      <dgm:prSet/>
      <dgm:spPr/>
      <dgm:t>
        <a:bodyPr/>
        <a:lstStyle/>
        <a:p>
          <a:endParaRPr lang="en-US"/>
        </a:p>
      </dgm:t>
    </dgm:pt>
    <dgm:pt modelId="{E2051245-3466-4ACE-8E13-8137DE931C8D}">
      <dgm:prSet/>
      <dgm:spPr/>
      <dgm:t>
        <a:bodyPr/>
        <a:lstStyle/>
        <a:p>
          <a:r>
            <a:rPr lang="en-US"/>
            <a:t>2</a:t>
          </a:r>
          <a:r>
            <a:rPr lang="ko-KR"/>
            <a:t>주차 </a:t>
          </a:r>
          <a:r>
            <a:rPr lang="en-US"/>
            <a:t>– </a:t>
          </a:r>
          <a:r>
            <a:rPr lang="ko-KR"/>
            <a:t>기본 게임 루프 구현</a:t>
          </a:r>
          <a:r>
            <a:rPr lang="en-US"/>
            <a:t>(</a:t>
          </a:r>
          <a:r>
            <a:rPr lang="ko-KR"/>
            <a:t>메인 화면 및 건물의 생성</a:t>
          </a:r>
          <a:r>
            <a:rPr lang="en-US"/>
            <a:t>, </a:t>
          </a:r>
          <a:r>
            <a:rPr lang="ko-KR"/>
            <a:t>플레이어의 이동</a:t>
          </a:r>
          <a:r>
            <a:rPr lang="en-US"/>
            <a:t>)</a:t>
          </a:r>
        </a:p>
      </dgm:t>
    </dgm:pt>
    <dgm:pt modelId="{F9983B88-2ABD-49ED-8463-7063BF52A271}" type="parTrans" cxnId="{AAFF915E-781F-49F9-8908-B808A8045C32}">
      <dgm:prSet/>
      <dgm:spPr/>
      <dgm:t>
        <a:bodyPr/>
        <a:lstStyle/>
        <a:p>
          <a:endParaRPr lang="en-US"/>
        </a:p>
      </dgm:t>
    </dgm:pt>
    <dgm:pt modelId="{6348C721-0B1A-4844-940F-F8F7DAB2DDEF}" type="sibTrans" cxnId="{AAFF915E-781F-49F9-8908-B808A8045C32}">
      <dgm:prSet/>
      <dgm:spPr/>
      <dgm:t>
        <a:bodyPr/>
        <a:lstStyle/>
        <a:p>
          <a:endParaRPr lang="en-US"/>
        </a:p>
      </dgm:t>
    </dgm:pt>
    <dgm:pt modelId="{09BCCCB4-8D54-48B3-B57B-F9229E61CF7D}">
      <dgm:prSet/>
      <dgm:spPr/>
      <dgm:t>
        <a:bodyPr/>
        <a:lstStyle/>
        <a:p>
          <a:r>
            <a:rPr lang="en-US" dirty="0"/>
            <a:t>3</a:t>
          </a:r>
          <a:r>
            <a:rPr lang="ko-KR" dirty="0"/>
            <a:t>주차 </a:t>
          </a:r>
          <a:r>
            <a:rPr lang="en-US" dirty="0"/>
            <a:t>– </a:t>
          </a:r>
          <a:r>
            <a:rPr lang="ko-KR" dirty="0"/>
            <a:t>칼 휘두르기 공격</a:t>
          </a:r>
          <a:r>
            <a:rPr lang="en-US" dirty="0"/>
            <a:t>/</a:t>
          </a:r>
          <a:r>
            <a:rPr lang="ko-KR" dirty="0"/>
            <a:t>방어</a:t>
          </a:r>
          <a:r>
            <a:rPr lang="en-US" dirty="0"/>
            <a:t>/</a:t>
          </a:r>
          <a:r>
            <a:rPr lang="ko-KR" dirty="0"/>
            <a:t>스킬 및 건물과의 충돌 판정 구현</a:t>
          </a:r>
          <a:endParaRPr lang="en-US" dirty="0"/>
        </a:p>
      </dgm:t>
    </dgm:pt>
    <dgm:pt modelId="{D307ECC5-15C1-4C03-9407-A4F818EF053D}" type="parTrans" cxnId="{35C9E87F-8D60-460E-8CDD-B6FED803996B}">
      <dgm:prSet/>
      <dgm:spPr/>
      <dgm:t>
        <a:bodyPr/>
        <a:lstStyle/>
        <a:p>
          <a:endParaRPr lang="en-US"/>
        </a:p>
      </dgm:t>
    </dgm:pt>
    <dgm:pt modelId="{4577EA30-1833-4543-A06D-4E127E5FEBCE}" type="sibTrans" cxnId="{35C9E87F-8D60-460E-8CDD-B6FED803996B}">
      <dgm:prSet/>
      <dgm:spPr/>
      <dgm:t>
        <a:bodyPr/>
        <a:lstStyle/>
        <a:p>
          <a:endParaRPr lang="en-US"/>
        </a:p>
      </dgm:t>
    </dgm:pt>
    <dgm:pt modelId="{7B69D565-7916-42D3-8095-A4131DCA5DAF}">
      <dgm:prSet/>
      <dgm:spPr/>
      <dgm:t>
        <a:bodyPr/>
        <a:lstStyle/>
        <a:p>
          <a:r>
            <a:rPr lang="en-US"/>
            <a:t>4</a:t>
          </a:r>
          <a:r>
            <a:rPr lang="ko-KR"/>
            <a:t>주차</a:t>
          </a:r>
          <a:r>
            <a:rPr lang="en-US"/>
            <a:t> – </a:t>
          </a:r>
          <a:r>
            <a:rPr lang="ko-KR"/>
            <a:t>점수 시스템</a:t>
          </a:r>
          <a:r>
            <a:rPr lang="en-US"/>
            <a:t>, </a:t>
          </a:r>
          <a:r>
            <a:rPr lang="ko-KR"/>
            <a:t>건물의 속도 증가 적용</a:t>
          </a:r>
          <a:endParaRPr lang="en-US"/>
        </a:p>
      </dgm:t>
    </dgm:pt>
    <dgm:pt modelId="{CD8F25DB-F9C2-4163-84F6-96B1454B5896}" type="parTrans" cxnId="{DD52778A-2EC6-48F4-AC27-7D7B5901A254}">
      <dgm:prSet/>
      <dgm:spPr/>
      <dgm:t>
        <a:bodyPr/>
        <a:lstStyle/>
        <a:p>
          <a:endParaRPr lang="en-US"/>
        </a:p>
      </dgm:t>
    </dgm:pt>
    <dgm:pt modelId="{09C039D4-B524-48F1-B7DA-C9428810CA55}" type="sibTrans" cxnId="{DD52778A-2EC6-48F4-AC27-7D7B5901A254}">
      <dgm:prSet/>
      <dgm:spPr/>
      <dgm:t>
        <a:bodyPr/>
        <a:lstStyle/>
        <a:p>
          <a:endParaRPr lang="en-US"/>
        </a:p>
      </dgm:t>
    </dgm:pt>
    <dgm:pt modelId="{B0D51AB6-98E1-4EF0-B6F3-7BFA733D3E23}">
      <dgm:prSet/>
      <dgm:spPr/>
      <dgm:t>
        <a:bodyPr/>
        <a:lstStyle/>
        <a:p>
          <a:r>
            <a:rPr lang="en-US"/>
            <a:t>5</a:t>
          </a:r>
          <a:r>
            <a:rPr lang="ko-KR"/>
            <a:t>주차</a:t>
          </a:r>
          <a:r>
            <a:rPr lang="en-US"/>
            <a:t> – </a:t>
          </a:r>
          <a:r>
            <a:rPr lang="ko-KR"/>
            <a:t>게임 오버 화면 및</a:t>
          </a:r>
          <a:r>
            <a:rPr lang="en-US"/>
            <a:t> </a:t>
          </a:r>
          <a:r>
            <a:rPr lang="ko-KR"/>
            <a:t>재시작 로직 구현</a:t>
          </a:r>
          <a:endParaRPr lang="en-US"/>
        </a:p>
      </dgm:t>
    </dgm:pt>
    <dgm:pt modelId="{662696FA-0067-42FD-8A04-0F2C5671CACF}" type="parTrans" cxnId="{4E4BCAD2-1378-4871-8A2D-DDEC9B95EADD}">
      <dgm:prSet/>
      <dgm:spPr/>
      <dgm:t>
        <a:bodyPr/>
        <a:lstStyle/>
        <a:p>
          <a:endParaRPr lang="en-US"/>
        </a:p>
      </dgm:t>
    </dgm:pt>
    <dgm:pt modelId="{E0D4B636-25FF-411A-929A-3BB210ACE14E}" type="sibTrans" cxnId="{4E4BCAD2-1378-4871-8A2D-DDEC9B95EADD}">
      <dgm:prSet/>
      <dgm:spPr/>
      <dgm:t>
        <a:bodyPr/>
        <a:lstStyle/>
        <a:p>
          <a:endParaRPr lang="en-US"/>
        </a:p>
      </dgm:t>
    </dgm:pt>
    <dgm:pt modelId="{5A61303B-3617-480F-BD6B-86E959204030}">
      <dgm:prSet/>
      <dgm:spPr/>
      <dgm:t>
        <a:bodyPr/>
        <a:lstStyle/>
        <a:p>
          <a:r>
            <a:rPr lang="en-US" dirty="0"/>
            <a:t>6</a:t>
          </a:r>
          <a:r>
            <a:rPr lang="ko-KR" dirty="0"/>
            <a:t>주차 </a:t>
          </a:r>
          <a:r>
            <a:rPr lang="en-US" dirty="0"/>
            <a:t>– </a:t>
          </a:r>
          <a:r>
            <a:rPr lang="ko-KR" dirty="0"/>
            <a:t>화면에 기본적인 </a:t>
          </a:r>
          <a:r>
            <a:rPr lang="en-US" dirty="0"/>
            <a:t>UI </a:t>
          </a:r>
          <a:r>
            <a:rPr lang="ko-KR" dirty="0"/>
            <a:t>생성 </a:t>
          </a:r>
          <a:r>
            <a:rPr lang="en-US" dirty="0"/>
            <a:t>(</a:t>
          </a:r>
          <a:r>
            <a:rPr lang="ko-KR" dirty="0"/>
            <a:t>시작화면</a:t>
          </a:r>
          <a:r>
            <a:rPr lang="en-US" dirty="0"/>
            <a:t>,</a:t>
          </a:r>
          <a:r>
            <a:rPr lang="ko-KR" dirty="0"/>
            <a:t>종료화면</a:t>
          </a:r>
          <a:r>
            <a:rPr lang="en-US" dirty="0"/>
            <a:t>,</a:t>
          </a:r>
          <a:r>
            <a:rPr lang="ko-KR" dirty="0" err="1"/>
            <a:t>점수판</a:t>
          </a:r>
          <a:r>
            <a:rPr lang="en-US" dirty="0"/>
            <a:t>)</a:t>
          </a:r>
        </a:p>
      </dgm:t>
    </dgm:pt>
    <dgm:pt modelId="{20C906D3-3B32-461C-BD8C-BC74D4CAC329}" type="parTrans" cxnId="{325AC203-DC81-4B3D-AC42-E73E968BB376}">
      <dgm:prSet/>
      <dgm:spPr/>
      <dgm:t>
        <a:bodyPr/>
        <a:lstStyle/>
        <a:p>
          <a:endParaRPr lang="en-US"/>
        </a:p>
      </dgm:t>
    </dgm:pt>
    <dgm:pt modelId="{C69DC0DE-2073-4BF7-81DC-C4D92903F444}" type="sibTrans" cxnId="{325AC203-DC81-4B3D-AC42-E73E968BB376}">
      <dgm:prSet/>
      <dgm:spPr/>
      <dgm:t>
        <a:bodyPr/>
        <a:lstStyle/>
        <a:p>
          <a:endParaRPr lang="en-US"/>
        </a:p>
      </dgm:t>
    </dgm:pt>
    <dgm:pt modelId="{BD074036-4165-4C74-BAF7-C24E8728ACB9}">
      <dgm:prSet/>
      <dgm:spPr/>
      <dgm:t>
        <a:bodyPr/>
        <a:lstStyle/>
        <a:p>
          <a:r>
            <a:rPr lang="en-US" dirty="0"/>
            <a:t>7</a:t>
          </a:r>
          <a:r>
            <a:rPr lang="ko-KR" dirty="0"/>
            <a:t>주차 </a:t>
          </a:r>
          <a:r>
            <a:rPr lang="en-US" dirty="0"/>
            <a:t>– </a:t>
          </a:r>
          <a:r>
            <a:rPr lang="ko-KR" dirty="0"/>
            <a:t>효과음</a:t>
          </a:r>
          <a:r>
            <a:rPr lang="en-US" dirty="0"/>
            <a:t>, </a:t>
          </a:r>
          <a:r>
            <a:rPr lang="ko-KR" dirty="0"/>
            <a:t>파괴 애니메이션</a:t>
          </a:r>
          <a:r>
            <a:rPr lang="en-US" dirty="0"/>
            <a:t>, </a:t>
          </a:r>
          <a:r>
            <a:rPr lang="ko-KR"/>
            <a:t>콤보 시스템 추가</a:t>
          </a:r>
          <a:endParaRPr lang="en-US" dirty="0"/>
        </a:p>
      </dgm:t>
    </dgm:pt>
    <dgm:pt modelId="{D5852FAD-CB96-47C0-A596-010D2C715CE7}" type="parTrans" cxnId="{EB09E7AF-2341-4A29-AF5C-592834906ACA}">
      <dgm:prSet/>
      <dgm:spPr/>
      <dgm:t>
        <a:bodyPr/>
        <a:lstStyle/>
        <a:p>
          <a:endParaRPr lang="en-US"/>
        </a:p>
      </dgm:t>
    </dgm:pt>
    <dgm:pt modelId="{364CB655-3319-45E8-9FFA-E90E0CF1F47F}" type="sibTrans" cxnId="{EB09E7AF-2341-4A29-AF5C-592834906ACA}">
      <dgm:prSet/>
      <dgm:spPr/>
      <dgm:t>
        <a:bodyPr/>
        <a:lstStyle/>
        <a:p>
          <a:endParaRPr lang="en-US"/>
        </a:p>
      </dgm:t>
    </dgm:pt>
    <dgm:pt modelId="{F31CBB0F-3DB0-40F7-936B-D9637629E159}">
      <dgm:prSet/>
      <dgm:spPr/>
      <dgm:t>
        <a:bodyPr/>
        <a:lstStyle/>
        <a:p>
          <a:r>
            <a:rPr lang="en-US"/>
            <a:t>8</a:t>
          </a:r>
          <a:r>
            <a:rPr lang="ko-KR"/>
            <a:t>주차 </a:t>
          </a:r>
          <a:r>
            <a:rPr lang="en-US"/>
            <a:t>– </a:t>
          </a:r>
          <a:r>
            <a:rPr lang="ko-KR"/>
            <a:t>여러 칼 애니메이션 구현 및 버그 수정</a:t>
          </a:r>
          <a:endParaRPr lang="en-US"/>
        </a:p>
      </dgm:t>
    </dgm:pt>
    <dgm:pt modelId="{956B704F-2022-4A2E-B2FA-CA7DFC806B9E}" type="parTrans" cxnId="{3CD74F91-B18F-472C-90A3-92401F9366D4}">
      <dgm:prSet/>
      <dgm:spPr/>
      <dgm:t>
        <a:bodyPr/>
        <a:lstStyle/>
        <a:p>
          <a:endParaRPr lang="en-US"/>
        </a:p>
      </dgm:t>
    </dgm:pt>
    <dgm:pt modelId="{86032F27-CCA0-4AED-81D4-8A7441CFE672}" type="sibTrans" cxnId="{3CD74F91-B18F-472C-90A3-92401F9366D4}">
      <dgm:prSet/>
      <dgm:spPr/>
      <dgm:t>
        <a:bodyPr/>
        <a:lstStyle/>
        <a:p>
          <a:endParaRPr lang="en-US"/>
        </a:p>
      </dgm:t>
    </dgm:pt>
    <dgm:pt modelId="{5F4C0CDC-A34E-4AFD-AADF-285711C705C3}">
      <dgm:prSet/>
      <dgm:spPr/>
      <dgm:t>
        <a:bodyPr/>
        <a:lstStyle/>
        <a:p>
          <a:r>
            <a:rPr lang="en-US"/>
            <a:t>9</a:t>
          </a:r>
          <a:r>
            <a:rPr lang="ko-KR"/>
            <a:t>주차 </a:t>
          </a:r>
          <a:r>
            <a:rPr lang="en-US"/>
            <a:t>– </a:t>
          </a:r>
          <a:r>
            <a:rPr lang="ko-KR"/>
            <a:t>버그 수정 및 발표 자료 제작</a:t>
          </a:r>
          <a:endParaRPr lang="en-US"/>
        </a:p>
      </dgm:t>
    </dgm:pt>
    <dgm:pt modelId="{B5D003CA-FD55-4C3A-B54B-AFBB4A65EC97}" type="parTrans" cxnId="{C6E969D9-96BD-4318-9FE3-A44EA445856B}">
      <dgm:prSet/>
      <dgm:spPr/>
      <dgm:t>
        <a:bodyPr/>
        <a:lstStyle/>
        <a:p>
          <a:endParaRPr lang="en-US"/>
        </a:p>
      </dgm:t>
    </dgm:pt>
    <dgm:pt modelId="{A20C14D6-ADCC-4471-A52A-2DA2AD40D6F4}" type="sibTrans" cxnId="{C6E969D9-96BD-4318-9FE3-A44EA445856B}">
      <dgm:prSet/>
      <dgm:spPr/>
      <dgm:t>
        <a:bodyPr/>
        <a:lstStyle/>
        <a:p>
          <a:endParaRPr lang="en-US"/>
        </a:p>
      </dgm:t>
    </dgm:pt>
    <dgm:pt modelId="{E36ECB05-E7E5-4239-9987-8D6784541827}" type="pres">
      <dgm:prSet presAssocID="{104A2AD9-F3B5-4908-90AE-6F33F1079597}" presName="linear" presStyleCnt="0">
        <dgm:presLayoutVars>
          <dgm:animLvl val="lvl"/>
          <dgm:resizeHandles val="exact"/>
        </dgm:presLayoutVars>
      </dgm:prSet>
      <dgm:spPr/>
    </dgm:pt>
    <dgm:pt modelId="{D3956D1F-1367-4418-8448-7B50CF62FD5D}" type="pres">
      <dgm:prSet presAssocID="{54640B2B-788C-4891-AA2A-58092CE05E78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EB39C3C-AAEC-4A46-AADB-8FD53D5F93CD}" type="pres">
      <dgm:prSet presAssocID="{90F43644-9A17-491F-A1CD-5962480DDB5B}" presName="spacer" presStyleCnt="0"/>
      <dgm:spPr/>
    </dgm:pt>
    <dgm:pt modelId="{5398716B-7B9D-46E5-8F9E-3FFA2AD74196}" type="pres">
      <dgm:prSet presAssocID="{E2051245-3466-4ACE-8E13-8137DE931C8D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51AEEE22-C9E0-443B-9ABA-D0E78DDA8536}" type="pres">
      <dgm:prSet presAssocID="{6348C721-0B1A-4844-940F-F8F7DAB2DDEF}" presName="spacer" presStyleCnt="0"/>
      <dgm:spPr/>
    </dgm:pt>
    <dgm:pt modelId="{07A29BC5-86A7-434A-AC60-8A7DC4FA5537}" type="pres">
      <dgm:prSet presAssocID="{09BCCCB4-8D54-48B3-B57B-F9229E61CF7D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6AFC6EC8-426B-4C2F-9622-F910FA87A446}" type="pres">
      <dgm:prSet presAssocID="{4577EA30-1833-4543-A06D-4E127E5FEBCE}" presName="spacer" presStyleCnt="0"/>
      <dgm:spPr/>
    </dgm:pt>
    <dgm:pt modelId="{E3C08801-FE4B-4E72-80EB-F10DB0FDFE37}" type="pres">
      <dgm:prSet presAssocID="{7B69D565-7916-42D3-8095-A4131DCA5DA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2003F7F5-37A1-4921-8F19-775A21BEEB0C}" type="pres">
      <dgm:prSet presAssocID="{09C039D4-B524-48F1-B7DA-C9428810CA55}" presName="spacer" presStyleCnt="0"/>
      <dgm:spPr/>
    </dgm:pt>
    <dgm:pt modelId="{CBE90CBF-4EBB-4958-BA1D-9223FE9DF452}" type="pres">
      <dgm:prSet presAssocID="{B0D51AB6-98E1-4EF0-B6F3-7BFA733D3E23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67AF5550-22F6-4EEA-B0AB-A5457F42EFD0}" type="pres">
      <dgm:prSet presAssocID="{E0D4B636-25FF-411A-929A-3BB210ACE14E}" presName="spacer" presStyleCnt="0"/>
      <dgm:spPr/>
    </dgm:pt>
    <dgm:pt modelId="{76487B99-792C-4D08-97DA-C2E391F6F07C}" type="pres">
      <dgm:prSet presAssocID="{5A61303B-3617-480F-BD6B-86E959204030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375C418F-EEA0-4C3D-B315-0CC53A1AEAA8}" type="pres">
      <dgm:prSet presAssocID="{C69DC0DE-2073-4BF7-81DC-C4D92903F444}" presName="spacer" presStyleCnt="0"/>
      <dgm:spPr/>
    </dgm:pt>
    <dgm:pt modelId="{50272A95-ACB9-4D56-96EB-3C6F8CEFC73A}" type="pres">
      <dgm:prSet presAssocID="{BD074036-4165-4C74-BAF7-C24E8728ACB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1B6C45B6-4811-4102-9B05-74E25902723F}" type="pres">
      <dgm:prSet presAssocID="{364CB655-3319-45E8-9FFA-E90E0CF1F47F}" presName="spacer" presStyleCnt="0"/>
      <dgm:spPr/>
    </dgm:pt>
    <dgm:pt modelId="{73B6077F-AAAC-4498-ADBA-3558A90DE9A9}" type="pres">
      <dgm:prSet presAssocID="{F31CBB0F-3DB0-40F7-936B-D9637629E159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29A695E9-AE2F-44DA-ADA9-A698C66F934D}" type="pres">
      <dgm:prSet presAssocID="{86032F27-CCA0-4AED-81D4-8A7441CFE672}" presName="spacer" presStyleCnt="0"/>
      <dgm:spPr/>
    </dgm:pt>
    <dgm:pt modelId="{F59361AA-7B9B-4345-A514-C0A47BD8E09D}" type="pres">
      <dgm:prSet presAssocID="{5F4C0CDC-A34E-4AFD-AADF-285711C705C3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325AC203-DC81-4B3D-AC42-E73E968BB376}" srcId="{104A2AD9-F3B5-4908-90AE-6F33F1079597}" destId="{5A61303B-3617-480F-BD6B-86E959204030}" srcOrd="5" destOrd="0" parTransId="{20C906D3-3B32-461C-BD8C-BC74D4CAC329}" sibTransId="{C69DC0DE-2073-4BF7-81DC-C4D92903F444}"/>
    <dgm:cxn modelId="{F872AB1B-7E82-46EF-B209-DFD9F8DF97FF}" type="presOf" srcId="{B0D51AB6-98E1-4EF0-B6F3-7BFA733D3E23}" destId="{CBE90CBF-4EBB-4958-BA1D-9223FE9DF452}" srcOrd="0" destOrd="0" presId="urn:microsoft.com/office/officeart/2005/8/layout/vList2"/>
    <dgm:cxn modelId="{24B37C29-BCA3-459C-96F6-42174F6037D4}" type="presOf" srcId="{5A61303B-3617-480F-BD6B-86E959204030}" destId="{76487B99-792C-4D08-97DA-C2E391F6F07C}" srcOrd="0" destOrd="0" presId="urn:microsoft.com/office/officeart/2005/8/layout/vList2"/>
    <dgm:cxn modelId="{348FCE36-7FD9-4EE6-B72C-90504057CE04}" type="presOf" srcId="{5F4C0CDC-A34E-4AFD-AADF-285711C705C3}" destId="{F59361AA-7B9B-4345-A514-C0A47BD8E09D}" srcOrd="0" destOrd="0" presId="urn:microsoft.com/office/officeart/2005/8/layout/vList2"/>
    <dgm:cxn modelId="{AAFF915E-781F-49F9-8908-B808A8045C32}" srcId="{104A2AD9-F3B5-4908-90AE-6F33F1079597}" destId="{E2051245-3466-4ACE-8E13-8137DE931C8D}" srcOrd="1" destOrd="0" parTransId="{F9983B88-2ABD-49ED-8463-7063BF52A271}" sibTransId="{6348C721-0B1A-4844-940F-F8F7DAB2DDEF}"/>
    <dgm:cxn modelId="{7F57EF63-3A2F-419D-AEE8-87095249777F}" type="presOf" srcId="{09BCCCB4-8D54-48B3-B57B-F9229E61CF7D}" destId="{07A29BC5-86A7-434A-AC60-8A7DC4FA5537}" srcOrd="0" destOrd="0" presId="urn:microsoft.com/office/officeart/2005/8/layout/vList2"/>
    <dgm:cxn modelId="{66620E4A-80CD-430B-85FB-CE08B3C08C9F}" srcId="{104A2AD9-F3B5-4908-90AE-6F33F1079597}" destId="{54640B2B-788C-4891-AA2A-58092CE05E78}" srcOrd="0" destOrd="0" parTransId="{867A962F-19A9-47DB-9573-0FF192FD2FB5}" sibTransId="{90F43644-9A17-491F-A1CD-5962480DDB5B}"/>
    <dgm:cxn modelId="{255BDB71-3610-4B3F-82B4-BA6185B9557F}" type="presOf" srcId="{E2051245-3466-4ACE-8E13-8137DE931C8D}" destId="{5398716B-7B9D-46E5-8F9E-3FFA2AD74196}" srcOrd="0" destOrd="0" presId="urn:microsoft.com/office/officeart/2005/8/layout/vList2"/>
    <dgm:cxn modelId="{35C9E87F-8D60-460E-8CDD-B6FED803996B}" srcId="{104A2AD9-F3B5-4908-90AE-6F33F1079597}" destId="{09BCCCB4-8D54-48B3-B57B-F9229E61CF7D}" srcOrd="2" destOrd="0" parTransId="{D307ECC5-15C1-4C03-9407-A4F818EF053D}" sibTransId="{4577EA30-1833-4543-A06D-4E127E5FEBCE}"/>
    <dgm:cxn modelId="{04AEFD86-354C-4A3D-B8E7-2F9F270A4FC4}" type="presOf" srcId="{104A2AD9-F3B5-4908-90AE-6F33F1079597}" destId="{E36ECB05-E7E5-4239-9987-8D6784541827}" srcOrd="0" destOrd="0" presId="urn:microsoft.com/office/officeart/2005/8/layout/vList2"/>
    <dgm:cxn modelId="{DD52778A-2EC6-48F4-AC27-7D7B5901A254}" srcId="{104A2AD9-F3B5-4908-90AE-6F33F1079597}" destId="{7B69D565-7916-42D3-8095-A4131DCA5DAF}" srcOrd="3" destOrd="0" parTransId="{CD8F25DB-F9C2-4163-84F6-96B1454B5896}" sibTransId="{09C039D4-B524-48F1-B7DA-C9428810CA55}"/>
    <dgm:cxn modelId="{3CD74F91-B18F-472C-90A3-92401F9366D4}" srcId="{104A2AD9-F3B5-4908-90AE-6F33F1079597}" destId="{F31CBB0F-3DB0-40F7-936B-D9637629E159}" srcOrd="7" destOrd="0" parTransId="{956B704F-2022-4A2E-B2FA-CA7DFC806B9E}" sibTransId="{86032F27-CCA0-4AED-81D4-8A7441CFE672}"/>
    <dgm:cxn modelId="{80357C99-090C-413B-8A9B-05B9C45385ED}" type="presOf" srcId="{54640B2B-788C-4891-AA2A-58092CE05E78}" destId="{D3956D1F-1367-4418-8448-7B50CF62FD5D}" srcOrd="0" destOrd="0" presId="urn:microsoft.com/office/officeart/2005/8/layout/vList2"/>
    <dgm:cxn modelId="{C88D6CA2-6E71-4EE8-BBC8-8728947EB752}" type="presOf" srcId="{F31CBB0F-3DB0-40F7-936B-D9637629E159}" destId="{73B6077F-AAAC-4498-ADBA-3558A90DE9A9}" srcOrd="0" destOrd="0" presId="urn:microsoft.com/office/officeart/2005/8/layout/vList2"/>
    <dgm:cxn modelId="{57C9A9A6-F0F2-48EA-A47E-2E36F6E572C1}" type="presOf" srcId="{BD074036-4165-4C74-BAF7-C24E8728ACB9}" destId="{50272A95-ACB9-4D56-96EB-3C6F8CEFC73A}" srcOrd="0" destOrd="0" presId="urn:microsoft.com/office/officeart/2005/8/layout/vList2"/>
    <dgm:cxn modelId="{EB09E7AF-2341-4A29-AF5C-592834906ACA}" srcId="{104A2AD9-F3B5-4908-90AE-6F33F1079597}" destId="{BD074036-4165-4C74-BAF7-C24E8728ACB9}" srcOrd="6" destOrd="0" parTransId="{D5852FAD-CB96-47C0-A596-010D2C715CE7}" sibTransId="{364CB655-3319-45E8-9FFA-E90E0CF1F47F}"/>
    <dgm:cxn modelId="{4E4BCAD2-1378-4871-8A2D-DDEC9B95EADD}" srcId="{104A2AD9-F3B5-4908-90AE-6F33F1079597}" destId="{B0D51AB6-98E1-4EF0-B6F3-7BFA733D3E23}" srcOrd="4" destOrd="0" parTransId="{662696FA-0067-42FD-8A04-0F2C5671CACF}" sibTransId="{E0D4B636-25FF-411A-929A-3BB210ACE14E}"/>
    <dgm:cxn modelId="{C6E969D9-96BD-4318-9FE3-A44EA445856B}" srcId="{104A2AD9-F3B5-4908-90AE-6F33F1079597}" destId="{5F4C0CDC-A34E-4AFD-AADF-285711C705C3}" srcOrd="8" destOrd="0" parTransId="{B5D003CA-FD55-4C3A-B54B-AFBB4A65EC97}" sibTransId="{A20C14D6-ADCC-4471-A52A-2DA2AD40D6F4}"/>
    <dgm:cxn modelId="{15D501F4-71E5-4ACE-B967-D07E487C7235}" type="presOf" srcId="{7B69D565-7916-42D3-8095-A4131DCA5DAF}" destId="{E3C08801-FE4B-4E72-80EB-F10DB0FDFE37}" srcOrd="0" destOrd="0" presId="urn:microsoft.com/office/officeart/2005/8/layout/vList2"/>
    <dgm:cxn modelId="{9F83EFBB-2407-4EDA-AAE1-3647FA949F03}" type="presParOf" srcId="{E36ECB05-E7E5-4239-9987-8D6784541827}" destId="{D3956D1F-1367-4418-8448-7B50CF62FD5D}" srcOrd="0" destOrd="0" presId="urn:microsoft.com/office/officeart/2005/8/layout/vList2"/>
    <dgm:cxn modelId="{565DB6F8-66D6-4B8F-88CD-80533F8CE766}" type="presParOf" srcId="{E36ECB05-E7E5-4239-9987-8D6784541827}" destId="{6EB39C3C-AAEC-4A46-AADB-8FD53D5F93CD}" srcOrd="1" destOrd="0" presId="urn:microsoft.com/office/officeart/2005/8/layout/vList2"/>
    <dgm:cxn modelId="{E46A6225-2FAE-4798-BAE7-B45FFEE8EF84}" type="presParOf" srcId="{E36ECB05-E7E5-4239-9987-8D6784541827}" destId="{5398716B-7B9D-46E5-8F9E-3FFA2AD74196}" srcOrd="2" destOrd="0" presId="urn:microsoft.com/office/officeart/2005/8/layout/vList2"/>
    <dgm:cxn modelId="{D85B01A5-81A4-4E0D-8107-11253C5D82E6}" type="presParOf" srcId="{E36ECB05-E7E5-4239-9987-8D6784541827}" destId="{51AEEE22-C9E0-443B-9ABA-D0E78DDA8536}" srcOrd="3" destOrd="0" presId="urn:microsoft.com/office/officeart/2005/8/layout/vList2"/>
    <dgm:cxn modelId="{E230EF8C-F7AC-4571-8822-D714C748CB23}" type="presParOf" srcId="{E36ECB05-E7E5-4239-9987-8D6784541827}" destId="{07A29BC5-86A7-434A-AC60-8A7DC4FA5537}" srcOrd="4" destOrd="0" presId="urn:microsoft.com/office/officeart/2005/8/layout/vList2"/>
    <dgm:cxn modelId="{17130603-5489-4CA3-BB35-BF0D6A929EC7}" type="presParOf" srcId="{E36ECB05-E7E5-4239-9987-8D6784541827}" destId="{6AFC6EC8-426B-4C2F-9622-F910FA87A446}" srcOrd="5" destOrd="0" presId="urn:microsoft.com/office/officeart/2005/8/layout/vList2"/>
    <dgm:cxn modelId="{6AB5955F-9B45-4133-9E6F-DD42F9C5B774}" type="presParOf" srcId="{E36ECB05-E7E5-4239-9987-8D6784541827}" destId="{E3C08801-FE4B-4E72-80EB-F10DB0FDFE37}" srcOrd="6" destOrd="0" presId="urn:microsoft.com/office/officeart/2005/8/layout/vList2"/>
    <dgm:cxn modelId="{70F2672C-ED80-4D87-AFD0-D45A86E2D03D}" type="presParOf" srcId="{E36ECB05-E7E5-4239-9987-8D6784541827}" destId="{2003F7F5-37A1-4921-8F19-775A21BEEB0C}" srcOrd="7" destOrd="0" presId="urn:microsoft.com/office/officeart/2005/8/layout/vList2"/>
    <dgm:cxn modelId="{F2FE2CE3-384D-468C-9B0F-9B5DEB5C3D26}" type="presParOf" srcId="{E36ECB05-E7E5-4239-9987-8D6784541827}" destId="{CBE90CBF-4EBB-4958-BA1D-9223FE9DF452}" srcOrd="8" destOrd="0" presId="urn:microsoft.com/office/officeart/2005/8/layout/vList2"/>
    <dgm:cxn modelId="{A3320F60-925D-44FA-A0BC-2296DB114E67}" type="presParOf" srcId="{E36ECB05-E7E5-4239-9987-8D6784541827}" destId="{67AF5550-22F6-4EEA-B0AB-A5457F42EFD0}" srcOrd="9" destOrd="0" presId="urn:microsoft.com/office/officeart/2005/8/layout/vList2"/>
    <dgm:cxn modelId="{495645F2-0DC8-4750-8153-47421380F6F0}" type="presParOf" srcId="{E36ECB05-E7E5-4239-9987-8D6784541827}" destId="{76487B99-792C-4D08-97DA-C2E391F6F07C}" srcOrd="10" destOrd="0" presId="urn:microsoft.com/office/officeart/2005/8/layout/vList2"/>
    <dgm:cxn modelId="{6C58EBA9-EBB8-480F-9DCB-91F9F52D9C04}" type="presParOf" srcId="{E36ECB05-E7E5-4239-9987-8D6784541827}" destId="{375C418F-EEA0-4C3D-B315-0CC53A1AEAA8}" srcOrd="11" destOrd="0" presId="urn:microsoft.com/office/officeart/2005/8/layout/vList2"/>
    <dgm:cxn modelId="{37301017-8BC3-4E9C-96C6-1BB24E2064A6}" type="presParOf" srcId="{E36ECB05-E7E5-4239-9987-8D6784541827}" destId="{50272A95-ACB9-4D56-96EB-3C6F8CEFC73A}" srcOrd="12" destOrd="0" presId="urn:microsoft.com/office/officeart/2005/8/layout/vList2"/>
    <dgm:cxn modelId="{4FC07412-9316-4DBB-9461-45726F06D2F5}" type="presParOf" srcId="{E36ECB05-E7E5-4239-9987-8D6784541827}" destId="{1B6C45B6-4811-4102-9B05-74E25902723F}" srcOrd="13" destOrd="0" presId="urn:microsoft.com/office/officeart/2005/8/layout/vList2"/>
    <dgm:cxn modelId="{D2F0C895-8E38-4C82-90CD-1A832F90B0C6}" type="presParOf" srcId="{E36ECB05-E7E5-4239-9987-8D6784541827}" destId="{73B6077F-AAAC-4498-ADBA-3558A90DE9A9}" srcOrd="14" destOrd="0" presId="urn:microsoft.com/office/officeart/2005/8/layout/vList2"/>
    <dgm:cxn modelId="{2D6C0C14-21F3-4EAF-A146-DBF8131F798A}" type="presParOf" srcId="{E36ECB05-E7E5-4239-9987-8D6784541827}" destId="{29A695E9-AE2F-44DA-ADA9-A698C66F934D}" srcOrd="15" destOrd="0" presId="urn:microsoft.com/office/officeart/2005/8/layout/vList2"/>
    <dgm:cxn modelId="{5CA0EA19-EBB6-4B8C-A347-A979FCDD4428}" type="presParOf" srcId="{E36ECB05-E7E5-4239-9987-8D6784541827}" destId="{F59361AA-7B9B-4345-A514-C0A47BD8E09D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56D1F-1367-4418-8448-7B50CF62FD5D}">
      <dsp:nvSpPr>
        <dsp:cNvPr id="0" name=""/>
        <dsp:cNvSpPr/>
      </dsp:nvSpPr>
      <dsp:spPr>
        <a:xfrm>
          <a:off x="0" y="741547"/>
          <a:ext cx="5676900" cy="4030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</a:t>
          </a:r>
          <a:r>
            <a:rPr lang="ko-KR" sz="1300" kern="1200" dirty="0"/>
            <a:t>주차 </a:t>
          </a:r>
          <a:r>
            <a:rPr lang="en-US" sz="1300" kern="1200" dirty="0"/>
            <a:t>– </a:t>
          </a:r>
          <a:r>
            <a:rPr lang="ko-KR" altLang="en-US" sz="1300" kern="1200" dirty="0"/>
            <a:t>개발에 필요한 </a:t>
          </a:r>
          <a:r>
            <a:rPr lang="ko-KR" sz="1300" kern="1200" dirty="0"/>
            <a:t>리소스</a:t>
          </a:r>
          <a:r>
            <a:rPr lang="en-US" altLang="ko-KR" sz="1300" kern="1200" dirty="0"/>
            <a:t> </a:t>
          </a:r>
          <a:r>
            <a:rPr lang="ko-KR" altLang="en-US" sz="1300" kern="1200" dirty="0"/>
            <a:t>분리</a:t>
          </a:r>
          <a:r>
            <a:rPr lang="en-US" sz="1300" kern="1200" dirty="0"/>
            <a:t>(</a:t>
          </a:r>
          <a:r>
            <a:rPr lang="ko-KR" sz="1300" kern="1200" dirty="0"/>
            <a:t>게임마당 리소스</a:t>
          </a:r>
          <a:r>
            <a:rPr lang="en-US" sz="1300" kern="1200" dirty="0"/>
            <a:t>)</a:t>
          </a:r>
        </a:p>
      </dsp:txBody>
      <dsp:txXfrm>
        <a:off x="19676" y="761223"/>
        <a:ext cx="5637548" cy="363712"/>
      </dsp:txXfrm>
    </dsp:sp>
    <dsp:sp modelId="{5398716B-7B9D-46E5-8F9E-3FFA2AD74196}">
      <dsp:nvSpPr>
        <dsp:cNvPr id="0" name=""/>
        <dsp:cNvSpPr/>
      </dsp:nvSpPr>
      <dsp:spPr>
        <a:xfrm>
          <a:off x="0" y="1182052"/>
          <a:ext cx="5676900" cy="403064"/>
        </a:xfrm>
        <a:prstGeom prst="roundRect">
          <a:avLst/>
        </a:prstGeom>
        <a:solidFill>
          <a:schemeClr val="accent5">
            <a:hueOff val="2376118"/>
            <a:satOff val="-3333"/>
            <a:lumOff val="-3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2</a:t>
          </a:r>
          <a:r>
            <a:rPr lang="ko-KR" sz="1300" kern="1200"/>
            <a:t>주차 </a:t>
          </a:r>
          <a:r>
            <a:rPr lang="en-US" sz="1300" kern="1200"/>
            <a:t>– </a:t>
          </a:r>
          <a:r>
            <a:rPr lang="ko-KR" sz="1300" kern="1200"/>
            <a:t>기본 게임 루프 구현</a:t>
          </a:r>
          <a:r>
            <a:rPr lang="en-US" sz="1300" kern="1200"/>
            <a:t>(</a:t>
          </a:r>
          <a:r>
            <a:rPr lang="ko-KR" sz="1300" kern="1200"/>
            <a:t>메인 화면 및 건물의 생성</a:t>
          </a:r>
          <a:r>
            <a:rPr lang="en-US" sz="1300" kern="1200"/>
            <a:t>, </a:t>
          </a:r>
          <a:r>
            <a:rPr lang="ko-KR" sz="1300" kern="1200"/>
            <a:t>플레이어의 이동</a:t>
          </a:r>
          <a:r>
            <a:rPr lang="en-US" sz="1300" kern="1200"/>
            <a:t>)</a:t>
          </a:r>
        </a:p>
      </dsp:txBody>
      <dsp:txXfrm>
        <a:off x="19676" y="1201728"/>
        <a:ext cx="5637548" cy="363712"/>
      </dsp:txXfrm>
    </dsp:sp>
    <dsp:sp modelId="{07A29BC5-86A7-434A-AC60-8A7DC4FA5537}">
      <dsp:nvSpPr>
        <dsp:cNvPr id="0" name=""/>
        <dsp:cNvSpPr/>
      </dsp:nvSpPr>
      <dsp:spPr>
        <a:xfrm>
          <a:off x="0" y="1622557"/>
          <a:ext cx="5676900" cy="403064"/>
        </a:xfrm>
        <a:prstGeom prst="roundRect">
          <a:avLst/>
        </a:prstGeom>
        <a:solidFill>
          <a:schemeClr val="accent5">
            <a:hueOff val="4752235"/>
            <a:satOff val="-6665"/>
            <a:lumOff val="-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</a:t>
          </a:r>
          <a:r>
            <a:rPr lang="ko-KR" sz="1300" kern="1200" dirty="0"/>
            <a:t>주차 </a:t>
          </a:r>
          <a:r>
            <a:rPr lang="en-US" sz="1300" kern="1200" dirty="0"/>
            <a:t>– </a:t>
          </a:r>
          <a:r>
            <a:rPr lang="ko-KR" sz="1300" kern="1200" dirty="0"/>
            <a:t>칼 휘두르기 공격</a:t>
          </a:r>
          <a:r>
            <a:rPr lang="en-US" sz="1300" kern="1200" dirty="0"/>
            <a:t>/</a:t>
          </a:r>
          <a:r>
            <a:rPr lang="ko-KR" sz="1300" kern="1200" dirty="0"/>
            <a:t>방어</a:t>
          </a:r>
          <a:r>
            <a:rPr lang="en-US" sz="1300" kern="1200" dirty="0"/>
            <a:t>/</a:t>
          </a:r>
          <a:r>
            <a:rPr lang="ko-KR" sz="1300" kern="1200" dirty="0"/>
            <a:t>스킬 및 건물과의 충돌 판정 구현</a:t>
          </a:r>
          <a:endParaRPr lang="en-US" sz="1300" kern="1200" dirty="0"/>
        </a:p>
      </dsp:txBody>
      <dsp:txXfrm>
        <a:off x="19676" y="1642233"/>
        <a:ext cx="5637548" cy="363712"/>
      </dsp:txXfrm>
    </dsp:sp>
    <dsp:sp modelId="{E3C08801-FE4B-4E72-80EB-F10DB0FDFE37}">
      <dsp:nvSpPr>
        <dsp:cNvPr id="0" name=""/>
        <dsp:cNvSpPr/>
      </dsp:nvSpPr>
      <dsp:spPr>
        <a:xfrm>
          <a:off x="0" y="2063062"/>
          <a:ext cx="5676900" cy="403064"/>
        </a:xfrm>
        <a:prstGeom prst="roundRect">
          <a:avLst/>
        </a:prstGeom>
        <a:solidFill>
          <a:schemeClr val="accent5">
            <a:hueOff val="7128353"/>
            <a:satOff val="-9998"/>
            <a:lumOff val="-10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4</a:t>
          </a:r>
          <a:r>
            <a:rPr lang="ko-KR" sz="1300" kern="1200"/>
            <a:t>주차</a:t>
          </a:r>
          <a:r>
            <a:rPr lang="en-US" sz="1300" kern="1200"/>
            <a:t> – </a:t>
          </a:r>
          <a:r>
            <a:rPr lang="ko-KR" sz="1300" kern="1200"/>
            <a:t>점수 시스템</a:t>
          </a:r>
          <a:r>
            <a:rPr lang="en-US" sz="1300" kern="1200"/>
            <a:t>, </a:t>
          </a:r>
          <a:r>
            <a:rPr lang="ko-KR" sz="1300" kern="1200"/>
            <a:t>건물의 속도 증가 적용</a:t>
          </a:r>
          <a:endParaRPr lang="en-US" sz="1300" kern="1200"/>
        </a:p>
      </dsp:txBody>
      <dsp:txXfrm>
        <a:off x="19676" y="2082738"/>
        <a:ext cx="5637548" cy="363712"/>
      </dsp:txXfrm>
    </dsp:sp>
    <dsp:sp modelId="{CBE90CBF-4EBB-4958-BA1D-9223FE9DF452}">
      <dsp:nvSpPr>
        <dsp:cNvPr id="0" name=""/>
        <dsp:cNvSpPr/>
      </dsp:nvSpPr>
      <dsp:spPr>
        <a:xfrm>
          <a:off x="0" y="2503567"/>
          <a:ext cx="5676900" cy="403064"/>
        </a:xfrm>
        <a:prstGeom prst="roundRect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5</a:t>
          </a:r>
          <a:r>
            <a:rPr lang="ko-KR" sz="1300" kern="1200"/>
            <a:t>주차</a:t>
          </a:r>
          <a:r>
            <a:rPr lang="en-US" sz="1300" kern="1200"/>
            <a:t> – </a:t>
          </a:r>
          <a:r>
            <a:rPr lang="ko-KR" sz="1300" kern="1200"/>
            <a:t>게임 오버 화면 및</a:t>
          </a:r>
          <a:r>
            <a:rPr lang="en-US" sz="1300" kern="1200"/>
            <a:t> </a:t>
          </a:r>
          <a:r>
            <a:rPr lang="ko-KR" sz="1300" kern="1200"/>
            <a:t>재시작 로직 구현</a:t>
          </a:r>
          <a:endParaRPr lang="en-US" sz="1300" kern="1200"/>
        </a:p>
      </dsp:txBody>
      <dsp:txXfrm>
        <a:off x="19676" y="2523243"/>
        <a:ext cx="5637548" cy="363712"/>
      </dsp:txXfrm>
    </dsp:sp>
    <dsp:sp modelId="{76487B99-792C-4D08-97DA-C2E391F6F07C}">
      <dsp:nvSpPr>
        <dsp:cNvPr id="0" name=""/>
        <dsp:cNvSpPr/>
      </dsp:nvSpPr>
      <dsp:spPr>
        <a:xfrm>
          <a:off x="0" y="2944072"/>
          <a:ext cx="5676900" cy="403064"/>
        </a:xfrm>
        <a:prstGeom prst="roundRect">
          <a:avLst/>
        </a:prstGeom>
        <a:solidFill>
          <a:schemeClr val="accent5">
            <a:hueOff val="11880588"/>
            <a:satOff val="-16663"/>
            <a:lumOff val="-17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6</a:t>
          </a:r>
          <a:r>
            <a:rPr lang="ko-KR" sz="1300" kern="1200" dirty="0"/>
            <a:t>주차 </a:t>
          </a:r>
          <a:r>
            <a:rPr lang="en-US" sz="1300" kern="1200" dirty="0"/>
            <a:t>– </a:t>
          </a:r>
          <a:r>
            <a:rPr lang="ko-KR" sz="1300" kern="1200" dirty="0"/>
            <a:t>화면에 기본적인 </a:t>
          </a:r>
          <a:r>
            <a:rPr lang="en-US" sz="1300" kern="1200" dirty="0"/>
            <a:t>UI </a:t>
          </a:r>
          <a:r>
            <a:rPr lang="ko-KR" sz="1300" kern="1200" dirty="0"/>
            <a:t>생성 </a:t>
          </a:r>
          <a:r>
            <a:rPr lang="en-US" sz="1300" kern="1200" dirty="0"/>
            <a:t>(</a:t>
          </a:r>
          <a:r>
            <a:rPr lang="ko-KR" sz="1300" kern="1200" dirty="0"/>
            <a:t>시작화면</a:t>
          </a:r>
          <a:r>
            <a:rPr lang="en-US" sz="1300" kern="1200" dirty="0"/>
            <a:t>,</a:t>
          </a:r>
          <a:r>
            <a:rPr lang="ko-KR" sz="1300" kern="1200" dirty="0"/>
            <a:t>종료화면</a:t>
          </a:r>
          <a:r>
            <a:rPr lang="en-US" sz="1300" kern="1200" dirty="0"/>
            <a:t>,</a:t>
          </a:r>
          <a:r>
            <a:rPr lang="ko-KR" sz="1300" kern="1200" dirty="0" err="1"/>
            <a:t>점수판</a:t>
          </a:r>
          <a:r>
            <a:rPr lang="en-US" sz="1300" kern="1200" dirty="0"/>
            <a:t>)</a:t>
          </a:r>
        </a:p>
      </dsp:txBody>
      <dsp:txXfrm>
        <a:off x="19676" y="2963748"/>
        <a:ext cx="5637548" cy="363712"/>
      </dsp:txXfrm>
    </dsp:sp>
    <dsp:sp modelId="{50272A95-ACB9-4D56-96EB-3C6F8CEFC73A}">
      <dsp:nvSpPr>
        <dsp:cNvPr id="0" name=""/>
        <dsp:cNvSpPr/>
      </dsp:nvSpPr>
      <dsp:spPr>
        <a:xfrm>
          <a:off x="0" y="3384577"/>
          <a:ext cx="5676900" cy="403064"/>
        </a:xfrm>
        <a:prstGeom prst="roundRect">
          <a:avLst/>
        </a:prstGeom>
        <a:solidFill>
          <a:schemeClr val="accent5">
            <a:hueOff val="14256705"/>
            <a:satOff val="-19995"/>
            <a:lumOff val="-2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</a:t>
          </a:r>
          <a:r>
            <a:rPr lang="ko-KR" sz="1300" kern="1200" dirty="0"/>
            <a:t>주차 </a:t>
          </a:r>
          <a:r>
            <a:rPr lang="en-US" sz="1300" kern="1200" dirty="0"/>
            <a:t>– </a:t>
          </a:r>
          <a:r>
            <a:rPr lang="ko-KR" sz="1300" kern="1200" dirty="0"/>
            <a:t>효과음</a:t>
          </a:r>
          <a:r>
            <a:rPr lang="en-US" sz="1300" kern="1200" dirty="0"/>
            <a:t>, </a:t>
          </a:r>
          <a:r>
            <a:rPr lang="ko-KR" sz="1300" kern="1200" dirty="0"/>
            <a:t>파괴 애니메이션</a:t>
          </a:r>
          <a:r>
            <a:rPr lang="en-US" sz="1300" kern="1200" dirty="0"/>
            <a:t>, </a:t>
          </a:r>
          <a:r>
            <a:rPr lang="ko-KR" sz="1300" kern="1200"/>
            <a:t>콤보 시스템 추가</a:t>
          </a:r>
          <a:endParaRPr lang="en-US" sz="1300" kern="1200" dirty="0"/>
        </a:p>
      </dsp:txBody>
      <dsp:txXfrm>
        <a:off x="19676" y="3404253"/>
        <a:ext cx="5637548" cy="363712"/>
      </dsp:txXfrm>
    </dsp:sp>
    <dsp:sp modelId="{73B6077F-AAAC-4498-ADBA-3558A90DE9A9}">
      <dsp:nvSpPr>
        <dsp:cNvPr id="0" name=""/>
        <dsp:cNvSpPr/>
      </dsp:nvSpPr>
      <dsp:spPr>
        <a:xfrm>
          <a:off x="0" y="3825082"/>
          <a:ext cx="5676900" cy="403064"/>
        </a:xfrm>
        <a:prstGeom prst="roundRect">
          <a:avLst/>
        </a:prstGeom>
        <a:solidFill>
          <a:schemeClr val="accent5">
            <a:hueOff val="16632823"/>
            <a:satOff val="-23328"/>
            <a:lumOff val="-24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8</a:t>
          </a:r>
          <a:r>
            <a:rPr lang="ko-KR" sz="1300" kern="1200"/>
            <a:t>주차 </a:t>
          </a:r>
          <a:r>
            <a:rPr lang="en-US" sz="1300" kern="1200"/>
            <a:t>– </a:t>
          </a:r>
          <a:r>
            <a:rPr lang="ko-KR" sz="1300" kern="1200"/>
            <a:t>여러 칼 애니메이션 구현 및 버그 수정</a:t>
          </a:r>
          <a:endParaRPr lang="en-US" sz="1300" kern="1200"/>
        </a:p>
      </dsp:txBody>
      <dsp:txXfrm>
        <a:off x="19676" y="3844758"/>
        <a:ext cx="5637548" cy="363712"/>
      </dsp:txXfrm>
    </dsp:sp>
    <dsp:sp modelId="{F59361AA-7B9B-4345-A514-C0A47BD8E09D}">
      <dsp:nvSpPr>
        <dsp:cNvPr id="0" name=""/>
        <dsp:cNvSpPr/>
      </dsp:nvSpPr>
      <dsp:spPr>
        <a:xfrm>
          <a:off x="0" y="4265587"/>
          <a:ext cx="5676900" cy="403064"/>
        </a:xfrm>
        <a:prstGeom prst="roundRect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9</a:t>
          </a:r>
          <a:r>
            <a:rPr lang="ko-KR" sz="1300" kern="1200"/>
            <a:t>주차 </a:t>
          </a:r>
          <a:r>
            <a:rPr lang="en-US" sz="1300" kern="1200"/>
            <a:t>– </a:t>
          </a:r>
          <a:r>
            <a:rPr lang="ko-KR" sz="1300" kern="1200"/>
            <a:t>버그 수정 및 발표 자료 제작</a:t>
          </a:r>
          <a:endParaRPr lang="en-US" sz="1300" kern="1200"/>
        </a:p>
      </dsp:txBody>
      <dsp:txXfrm>
        <a:off x="19676" y="4285263"/>
        <a:ext cx="5637548" cy="363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5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8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2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2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1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7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2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4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5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6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spc="4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4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8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none" spc="7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 descr="사무실 건물 및 하늘 개념보기">
            <a:extLst>
              <a:ext uri="{FF2B5EF4-FFF2-40B4-BE49-F238E27FC236}">
                <a16:creationId xmlns:a16="http://schemas.microsoft.com/office/drawing/2014/main" id="{19BB6485-6BAF-AD02-B350-3C024D67E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64CB-DCB0-424A-8DFE-F09CBEE9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328271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E6FF96-A2D4-088F-FD18-DEA6B85EF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1589743"/>
            <a:ext cx="6619874" cy="4201456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건물 부수기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56A44-7859-8A4F-0F1F-4E2B1D2D8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555816"/>
            <a:ext cx="5768784" cy="510984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FFFF"/>
                </a:solidFill>
              </a:rPr>
              <a:t>2022180038 </a:t>
            </a:r>
            <a:r>
              <a:rPr lang="ko-KR" altLang="en-US" sz="1600" dirty="0">
                <a:solidFill>
                  <a:srgbClr val="FFFFFF"/>
                </a:solidFill>
              </a:rPr>
              <a:t>정진영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solidFill>
                  <a:srgbClr val="FFFFFF"/>
                </a:solidFill>
              </a:rPr>
              <a:t>2D</a:t>
            </a:r>
            <a:r>
              <a:rPr lang="ko-KR" altLang="en-US" sz="1600" dirty="0">
                <a:solidFill>
                  <a:srgbClr val="FFFFFF"/>
                </a:solidFill>
              </a:rPr>
              <a:t>게임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289983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7EC5D0-F575-1FCC-ABDC-9D2EB8386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43" y="1137215"/>
            <a:ext cx="5804426" cy="337676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ko-KR" altLang="en-US" sz="3200" cap="all" spc="30" dirty="0"/>
              <a:t>핵심 컨셉</a:t>
            </a:r>
            <a:r>
              <a:rPr lang="en-US" altLang="ko-KR" sz="3200" cap="all" spc="30" dirty="0"/>
              <a:t>:</a:t>
            </a:r>
            <a:br>
              <a:rPr lang="en-US" altLang="ko-KR" sz="3200" cap="all" spc="30" dirty="0"/>
            </a:br>
            <a:r>
              <a:rPr lang="ko-KR" altLang="en-US" sz="3200" cap="all" spc="30" dirty="0"/>
              <a:t>하늘에서 건물이 내려오며 플레이어를 압박한다</a:t>
            </a:r>
            <a:r>
              <a:rPr lang="en-US" altLang="ko-KR" sz="3200" cap="all" spc="30" dirty="0"/>
              <a:t>.</a:t>
            </a:r>
            <a:br>
              <a:rPr lang="en-US" altLang="ko-KR" sz="3200" cap="all" spc="30" dirty="0"/>
            </a:br>
            <a:r>
              <a:rPr lang="ko-KR" altLang="en-US" sz="3200" cap="all" spc="30" dirty="0"/>
              <a:t>플레이어는 칼을 휘둘러 건물 블록을 부수기를 반복한다</a:t>
            </a:r>
            <a:r>
              <a:rPr lang="en-US" altLang="ko-KR" sz="3200" cap="all" spc="30" dirty="0"/>
              <a:t>.</a:t>
            </a:r>
            <a:br>
              <a:rPr lang="en-US" altLang="ko-KR" sz="3200" cap="all" spc="30" dirty="0"/>
            </a:br>
            <a:br>
              <a:rPr lang="en-US" altLang="ko-KR" sz="3200" cap="all" spc="30" dirty="0"/>
            </a:br>
            <a:r>
              <a:rPr lang="ko-KR" altLang="en-US" sz="3200" cap="all" spc="30" dirty="0"/>
              <a:t>재미 요소</a:t>
            </a:r>
            <a:r>
              <a:rPr lang="en-US" altLang="ko-KR" sz="3200" cap="all" spc="30" dirty="0"/>
              <a:t>:</a:t>
            </a:r>
            <a:br>
              <a:rPr lang="en-US" altLang="ko-KR" sz="3200" cap="all" spc="30" dirty="0"/>
            </a:br>
            <a:r>
              <a:rPr lang="ko-KR" altLang="en-US" sz="3200" cap="all" spc="30" dirty="0"/>
              <a:t>간단한 조작으로 쉽게 플레이가 가능하다</a:t>
            </a:r>
            <a:r>
              <a:rPr lang="en-US" altLang="ko-KR" sz="3200" cap="all" spc="30" dirty="0"/>
              <a:t>.</a:t>
            </a:r>
            <a:br>
              <a:rPr lang="en-US" altLang="ko-KR" sz="3200" cap="all" spc="30" dirty="0"/>
            </a:br>
            <a:r>
              <a:rPr lang="ko-KR" altLang="en-US" sz="3200" cap="all" spc="30" dirty="0"/>
              <a:t>그러나 점점 빨라지는 속도로</a:t>
            </a:r>
            <a:br>
              <a:rPr lang="en-US" altLang="ko-KR" sz="3200" cap="all" spc="30" dirty="0"/>
            </a:br>
            <a:r>
              <a:rPr lang="ko-KR" altLang="en-US" sz="3200" cap="all" spc="30" dirty="0"/>
              <a:t>긴장감을 제공한다</a:t>
            </a:r>
            <a:r>
              <a:rPr lang="en-US" altLang="ko-KR" sz="3200" cap="all" spc="30" dirty="0"/>
              <a:t>.</a:t>
            </a:r>
            <a:br>
              <a:rPr lang="en-US" altLang="ko-KR" sz="2600" cap="all" spc="30" dirty="0"/>
            </a:br>
            <a:endParaRPr lang="en-US" altLang="ko-KR" sz="2600" cap="all" spc="30" dirty="0"/>
          </a:p>
        </p:txBody>
      </p:sp>
      <p:pic>
        <p:nvPicPr>
          <p:cNvPr id="5" name="내용 개체 틀 4" descr="만화 영화, 그림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464FCC-14D4-65AC-DB53-7AEFE9DB3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5" y="644804"/>
            <a:ext cx="3132219" cy="556839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E634B8-311A-4810-A5DB-7043D028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6134100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D90898-7309-8252-7CB0-46010A65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ko-KR" altLang="en-US" sz="2600" cap="all" spc="30" dirty="0"/>
              <a:t>게임을 시작하게 되면 플레이어 위에서 아래쪽으로 </a:t>
            </a:r>
            <a:br>
              <a:rPr lang="en-US" altLang="ko-KR" sz="2600" cap="all" spc="30" dirty="0"/>
            </a:br>
            <a:r>
              <a:rPr lang="ko-KR" altLang="en-US" sz="2600" cap="all" spc="30" dirty="0"/>
              <a:t>건물이 내려오며</a:t>
            </a:r>
            <a:br>
              <a:rPr lang="en-US" altLang="ko-KR" sz="2600" cap="all" spc="30" dirty="0"/>
            </a:br>
            <a:r>
              <a:rPr lang="ko-KR" altLang="en-US" sz="2600" cap="all" spc="30" dirty="0"/>
              <a:t>플레이어는 칼을 휘두르는 공격을 통해 건물을 부술 수 있습니다</a:t>
            </a:r>
            <a:r>
              <a:rPr lang="en-US" altLang="ko-KR" sz="2600" cap="all" spc="30" dirty="0"/>
              <a:t>.</a:t>
            </a:r>
            <a:br>
              <a:rPr lang="en-US" altLang="ko-KR" sz="2600" cap="all" spc="30" dirty="0"/>
            </a:br>
            <a:br>
              <a:rPr lang="en-US" altLang="ko-KR" sz="2600" cap="all" spc="30" dirty="0"/>
            </a:br>
            <a:endParaRPr lang="en-US" altLang="ko-KR" sz="2600" cap="all" spc="30" dirty="0"/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7E214C-E45D-DCCB-CFDD-5EB92008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3" y="883822"/>
            <a:ext cx="6787141" cy="50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1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B64945-5903-BE20-BFBC-D635B6D7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43" y="1137215"/>
            <a:ext cx="5804426" cy="3376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4600" cap="all" spc="30"/>
              <a:t>건물에 깔리면 게임이 끝나</a:t>
            </a:r>
            <a:br>
              <a:rPr lang="en-US" altLang="ko-KR" sz="4600" cap="all" spc="30"/>
            </a:br>
            <a:r>
              <a:rPr lang="ko-KR" altLang="en-US" sz="4600" cap="all" spc="30"/>
              <a:t>최종적인 점수와 게임 오버 화면이 표시됩니다</a:t>
            </a:r>
            <a:r>
              <a:rPr lang="en-US" altLang="ko-KR" sz="4600" cap="all" spc="30"/>
              <a:t>!</a:t>
            </a:r>
          </a:p>
        </p:txBody>
      </p:sp>
      <p:pic>
        <p:nvPicPr>
          <p:cNvPr id="5" name="내용 개체 틀 4" descr="예술, 스크린샷, 애니메이션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83F311-D9B0-6291-618B-BD9290E95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65" y="644804"/>
            <a:ext cx="3132219" cy="556839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E634B8-311A-4810-A5DB-7043D028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343" y="6134100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5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04516-F583-413C-8C0B-E7944F332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"/>
            <a:ext cx="4876800" cy="6857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791D7A-8CE1-D57B-0BB7-CB439023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24528" cy="367029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개발 일정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DD0762C-D766-0384-0EDF-89C9B7970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02445"/>
              </p:ext>
            </p:extLst>
          </p:nvPr>
        </p:nvGraphicFramePr>
        <p:xfrm>
          <a:off x="5715000" y="723901"/>
          <a:ext cx="56769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2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D40713-F6B8-A585-89A4-8DEA9DAB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cap="all" spc="30" dirty="0"/>
              <a:t>다음에 뵙시다</a:t>
            </a:r>
            <a:r>
              <a:rPr lang="en-US" altLang="ko-KR" cap="all" spc="30" dirty="0"/>
              <a:t>~~~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 descr="텍스트, 만화 영화, 스크린샷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EA149-F5B2-954E-BC12-4EDE70C92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9" r="-1" b="2531"/>
          <a:stretch>
            <a:fillRect/>
          </a:stretch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42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194</Words>
  <Application>Microsoft Office PowerPoint</Application>
  <PresentationFormat>와이드스크린</PresentationFormat>
  <Paragraphs>17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Malgun Gothic</vt:lpstr>
      <vt:lpstr>Malgun Gothic Semilight</vt:lpstr>
      <vt:lpstr>Arial</vt:lpstr>
      <vt:lpstr>ChronicleVTI</vt:lpstr>
      <vt:lpstr>건물 부수기</vt:lpstr>
      <vt:lpstr>핵심 컨셉: 하늘에서 건물이 내려오며 플레이어를 압박한다. 플레이어는 칼을 휘둘러 건물 블록을 부수기를 반복한다.  재미 요소: 간단한 조작으로 쉽게 플레이가 가능하다. 그러나 점점 빨라지는 속도로 긴장감을 제공한다. </vt:lpstr>
      <vt:lpstr>게임을 시작하게 되면 플레이어 위에서 아래쪽으로  건물이 내려오며 플레이어는 칼을 휘두르는 공격을 통해 건물을 부술 수 있습니다.  </vt:lpstr>
      <vt:lpstr>건물에 깔리면 게임이 끝나 최종적인 점수와 게임 오버 화면이 표시됩니다!</vt:lpstr>
      <vt:lpstr>개발 일정</vt:lpstr>
      <vt:lpstr>다음에 뵙시다~~~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정진영(2022180038)</dc:creator>
  <cp:lastModifiedBy>정진영(2022180038)</cp:lastModifiedBy>
  <cp:revision>3</cp:revision>
  <dcterms:created xsi:type="dcterms:W3CDTF">2025-10-01T06:29:35Z</dcterms:created>
  <dcterms:modified xsi:type="dcterms:W3CDTF">2025-10-01T07:36:19Z</dcterms:modified>
</cp:coreProperties>
</file>